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bin" ContentType="application/vnd.openxmlformats-officedocument.spreadsheetml.sheet"/>
  <Default Extension="rels" ContentType="application/vnd.openxmlformats-package.relationships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charts/chart1.xml" ContentType="application/vnd.openxmlformats-officedocument.drawingml.chart+xml"/>
  <Override PartName="/ppt/slides/charts/chart2.xml" ContentType="application/vnd.openxmlformats-officedocument.drawingml.chart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565804ec2e844287" /></Relationships>
</file>

<file path=ppt/presentation.xml><?xml version="1.0" encoding="utf-8"?>
<p:presentation xmlns:p="http://schemas.openxmlformats.org/presentationml/2006/main" showSpecialPlsOnTitleSld="0">
  <p:sldMasterIdLst>
    <p:sldMasterId xmlns:r="http://schemas.openxmlformats.org/officeDocument/2006/relationships" id="2147483648" r:id="Rcc8e59435bf6417e"/>
  </p:sldMasterIdLst>
  <p:sldIdLst>
    <p:sldId xmlns:r="http://schemas.openxmlformats.org/officeDocument/2006/relationships" id="257" r:id="R4ea8903b4bb3473a"/>
  </p:sldIdLst>
  <p:sldSz cx="9144000" cy="6858000" type="screen4x3"/>
  <p:notesSz cx="6858000" cy="9144000"/>
  <p:defaultTextStyle/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/ppt/theme/theme1.xml" Id="R9dc0cba8f0464c91" /><Relationship Type="http://schemas.openxmlformats.org/officeDocument/2006/relationships/slideMaster" Target="/ppt/slideMasters/slideMaster1.xml" Id="Rcc8e59435bf6417e" /><Relationship Type="http://schemas.openxmlformats.org/officeDocument/2006/relationships/slide" Target="/ppt/slides/slide1.xml" Id="R4ea8903b4bb3473a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3f5d50b107904235" /></Relationships>
</file>

<file path=ppt/slideLayouts/slideLayout1.xml><?xml version="1.0" encoding="utf-8"?>
<p:sldLayout xmlns:p="http://schemas.openxmlformats.org/presentationml/2006/main" type="obj">
  <p:cSld name="Title and Object"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3" name="Content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288000" y="1152000"/>
            <a:ext cx="8568000" cy="5094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4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C3150EE5-D7F9-4873-987F-25C1331CC495}" type="slidenum">
              <a:t>‹#›</a:t>
            </a:fld>
          </a:p>
        </p:txBody>
      </p:sp>
    </p:spTree>
  </p:cSld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theme" Target="/ppt/theme/theme1.xml" Id="R418874784fb64a35" /><Relationship Type="http://schemas.openxmlformats.org/officeDocument/2006/relationships/slideLayout" Target="/ppt/slideLayouts/slideLayout1.xml" Id="R2bdbbce0a44a4449" /></Relationships>
</file>

<file path=ppt/slideMasters/slideMaster1.xml><?xml version="1.0" encoding="utf-8"?>
<p:sldMaster xmlns:p="http://schemas.openxmlformats.org/presentationml/2006/main">
  <p:cSld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3" name="Content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288000" y="1152000"/>
            <a:ext cx="8568000" cy="5094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4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C3150EE5-D7F9-4873-987F-25C1331CC495}" type="slidenum"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50" r:id="R2bdbbce0a44a4449"/>
  </p:sldLayoutIdLst>
  <p:txStyles>
    <p:titleStyle>
      <a:defPPr xmlns:a="http://schemas.openxmlformats.org/drawingml/2006/main">
        <a:defRPr lang="ja-JP" altLang="en-US">
          <a:solidFill>
            <a:schemeClr val="dk1"/>
          </a:solidFill>
        </a:defRPr>
      </a:defPPr>
      <a:lvl1pPr xmlns:a="http://schemas.openxmlformats.org/drawingml/2006/main">
        <a:defRPr lang="ja-JP" altLang="en-US" sz="4400">
          <a:solidFill>
            <a:schemeClr val="dk1"/>
          </a:solidFill>
          <a:latin typeface="+mj-lt"/>
          <a:ea typeface="+mj-ea"/>
          <a:cs typeface="+mj-cs"/>
        </a:defRPr>
      </a:lvl1pPr>
    </p:titleStyle>
    <p:bodyStyle>
      <a:defPPr xmlns:a="http://schemas.openxmlformats.org/drawingml/2006/main">
        <a:defRPr lang="ja-JP" altLang="en-US">
          <a:solidFill>
            <a:schemeClr val="dk1"/>
          </a:solidFill>
        </a:defRPr>
      </a:defPPr>
      <a:lvl1pPr xmlns:a="http://schemas.openxmlformats.org/drawingml/2006/main" marL="355600" indent="-355600">
        <a:buChar char="•"/>
        <a:defRPr lang="ja-JP" altLang="en-US" sz="2800">
          <a:solidFill>
            <a:schemeClr val="dk1"/>
          </a:solidFill>
          <a:latin typeface="+mn-lt"/>
          <a:ea typeface="+mn-ea"/>
          <a:cs typeface="+mn-cs"/>
        </a:defRPr>
      </a:lvl1pPr>
      <a:lvl2pPr xmlns:a="http://schemas.openxmlformats.org/drawingml/2006/main" marL="660400" indent="-304800">
        <a:buChar char="⁃"/>
        <a:defRPr lang="ja-JP" altLang="en-US" sz="2400">
          <a:solidFill>
            <a:schemeClr val="dk1"/>
          </a:solidFill>
          <a:latin typeface="+mn-lt"/>
          <a:ea typeface="+mn-ea"/>
          <a:cs typeface="+mn-cs"/>
        </a:defRPr>
      </a:lvl2pPr>
      <a:lvl3pPr xmlns:a="http://schemas.openxmlformats.org/drawingml/2006/main" marL="914400" indent="-254000">
        <a:buChar char="*"/>
        <a:defRPr lang="ja-JP" altLang="en-US" sz="2000">
          <a:solidFill>
            <a:schemeClr val="dk1"/>
          </a:solidFill>
          <a:latin typeface="+mn-lt"/>
          <a:ea typeface="+mn-ea"/>
          <a:cs typeface="+mn-cs"/>
        </a:defRPr>
      </a:lvl3pPr>
      <a:lvl4pPr xmlns:a="http://schemas.openxmlformats.org/drawingml/2006/main" marL="1143000" indent="-228600">
        <a:buChar char="‣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4pPr>
      <a:lvl5pPr xmlns:a="http://schemas.openxmlformats.org/drawingml/2006/main" marL="13716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5pPr>
      <a:lvl6pPr xmlns:a="http://schemas.openxmlformats.org/drawingml/2006/main" marL="16002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6pPr>
      <a:lvl7pPr xmlns:a="http://schemas.openxmlformats.org/drawingml/2006/main" marL="18288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7pPr>
      <a:lvl8pPr xmlns:a="http://schemas.openxmlformats.org/drawingml/2006/main" marL="20574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8pPr>
      <a:lvl9pPr xmlns:a="http://schemas.openxmlformats.org/drawingml/2006/main" marL="22860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9pPr>
    </p:body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f28cb81b31e4607" /><Relationship Type="http://schemas.openxmlformats.org/officeDocument/2006/relationships/chart" Target="/ppt/slides/charts/chart1.xml" Id="R242de9bd150b4aef" /><Relationship Type="http://schemas.openxmlformats.org/officeDocument/2006/relationships/chart" Target="/ppt/slides/charts/chart2.xml" Id="Rcb8f5bf0cfea48d8" /></Relationships>
</file>

<file path=ppt/slides/charts/_rels/chart1.xml.rels>&#65279;<?xml version="1.0" encoding="utf-8"?><Relationships xmlns="http://schemas.openxmlformats.org/package/2006/relationships"><Relationship Type="http://schemas.openxmlformats.org/officeDocument/2006/relationships/package" Target="/ppt/slides/charts/embeddings/package.bin" Id="R800a1779ea924daf" /></Relationships>
</file>

<file path=ppt/slides/charts/_rels/chart2.xml.rels>&#65279;<?xml version="1.0" encoding="utf-8"?><Relationships xmlns="http://schemas.openxmlformats.org/package/2006/relationships"><Relationship Type="http://schemas.openxmlformats.org/officeDocument/2006/relationships/package" Target="/ppt/slides/charts/embeddings/package2.bin" Id="Rf9a606277ac34d64" /></Relationships>
</file>

<file path=ppt/slides/charts/chart1.xml><?xml version="1.0" encoding="utf-8"?>
<c:chartSpace xmlns:c="http://schemas.openxmlformats.org/drawingml/2006/chart">
  <c:date1904 val="0"/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 xmlns:a="http://schemas.openxmlformats.org/drawingml/2006/main">
              <a:schemeClr val="accent1">
                <a:alpha val="100000"/>
              </a:schemeClr>
            </a:solidFill>
            <a:ln xmlns:a="http://schemas.openxmlformats.org/drawingml/2006/main" w="0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X</c:v>
                </c:pt>
                <c:pt idx="1">
                  <c:v>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solidFill xmlns:a="http://schemas.openxmlformats.org/drawingml/2006/main">
              <a:schemeClr val="accent2">
                <a:alpha val="100000"/>
              </a:schemeClr>
            </a:solidFill>
            <a:ln xmlns:a="http://schemas.openxmlformats.org/drawingml/2006/main" w="0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X</c:v>
                </c:pt>
                <c:pt idx="1">
                  <c:v>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gapWidth val="20"/>
        <c:overlap val="0"/>
        <c:axId val="1"/>
        <c:axId val="2"/>
      </c:barChart>
      <c:catAx>
        <c:axId val="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2"/>
      </c:catAx>
      <c:valAx>
        <c:axId val="2"/>
        <c:scaling>
          <c:orientation val="minMax"/>
          <c:min val="0"/>
        </c:scaling>
        <c:delete val="0"/>
        <c:axPos val="l"/>
        <c:numFmt formatCode="General" sourceLinked="1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1"/>
      </c:valAx>
    </c:plotArea>
    <c:legend>
      <c:legendPos val="r"/>
      <c:overlay val="0"/>
      <c:spPr>
        <a:noFill xmlns:a="http://schemas.openxmlformats.org/drawingml/2006/main"/>
        <a:ln xmlns:a="http://schemas.openxmlformats.org/drawingml/2006/main" w="0">
          <a:noFill/>
        </a:ln>
      </c:spPr>
      <c:txPr>
        <a:bodyPr xmlns:a="http://schemas.openxmlformats.org/drawingml/2006/main"/>
        <a:p xmlns:a="http://schemas.openxmlformats.org/drawingml/2006/main">
          <a:pPr>
            <a:defRPr sz="1400">
              <a:latin typeface="+mn-lt"/>
              <a:ea typeface="+mn-ea"/>
              <a:cs typeface="+mn-cs"/>
            </a:defRPr>
          </a:pPr>
        </a:p>
      </c:txPr>
    </c:legend>
  </c:chart>
  <c:externalData xmlns:r="http://schemas.openxmlformats.org/officeDocument/2006/relationships" r:id="R800a1779ea924daf"/>
</c:chartSpace>
</file>

<file path=ppt/slides/charts/chart2.xml><?xml version="1.0" encoding="utf-8"?>
<c:chartSpace xmlns:c="http://schemas.openxmlformats.org/drawingml/2006/chart">
  <c:date1904 val="0"/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 xmlns:a="http://schemas.openxmlformats.org/drawingml/2006/main">
              <a:schemeClr val="accent1">
                <a:alpha val="100000"/>
              </a:schemeClr>
            </a:solidFill>
            <a:ln xmlns:a="http://schemas.openxmlformats.org/drawingml/2006/main" w="0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X</c:v>
                </c:pt>
                <c:pt idx="1">
                  <c:v>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solidFill xmlns:a="http://schemas.openxmlformats.org/drawingml/2006/main">
              <a:schemeClr val="accent2">
                <a:alpha val="100000"/>
              </a:schemeClr>
            </a:solidFill>
            <a:ln xmlns:a="http://schemas.openxmlformats.org/drawingml/2006/main" w="0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X</c:v>
                </c:pt>
                <c:pt idx="1">
                  <c:v>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</c:ser>
        <c:gapWidth val="20"/>
        <c:overlap val="0"/>
        <c:axId val="1"/>
        <c:axId val="2"/>
      </c:barChart>
      <c:catAx>
        <c:axId val="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2"/>
      </c:catAx>
      <c:valAx>
        <c:axId val="2"/>
        <c:scaling>
          <c:orientation val="minMax"/>
          <c:min val="0"/>
        </c:scaling>
        <c:delete val="0"/>
        <c:axPos val="l"/>
        <c:numFmt formatCode="General" sourceLinked="1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1"/>
      </c:valAx>
    </c:plotArea>
    <c:legend>
      <c:legendPos val="r"/>
      <c:overlay val="0"/>
      <c:spPr>
        <a:noFill xmlns:a="http://schemas.openxmlformats.org/drawingml/2006/main"/>
        <a:ln xmlns:a="http://schemas.openxmlformats.org/drawingml/2006/main" w="0">
          <a:noFill/>
        </a:ln>
      </c:spPr>
      <c:txPr>
        <a:bodyPr xmlns:a="http://schemas.openxmlformats.org/drawingml/2006/main"/>
        <a:p xmlns:a="http://schemas.openxmlformats.org/drawingml/2006/main">
          <a:pPr>
            <a:defRPr sz="1400">
              <a:latin typeface="+mn-lt"/>
              <a:ea typeface="+mn-ea"/>
              <a:cs typeface="+mn-cs"/>
            </a:defRPr>
          </a:pPr>
        </a:p>
      </c:txPr>
    </c:legend>
  </c:chart>
  <c:externalData xmlns:r="http://schemas.openxmlformats.org/officeDocument/2006/relationships" r:id="Rf9a606277ac34d64"/>
</c:chartSpace>
</file>

<file path=ppt/slides/slide1.xml><?xml version="1.0" encoding="utf-8"?>
<p:sld xmlns:p="http://schemas.openxmlformats.org/presentationml/2006/main">
  <p:cSld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pPr marL="0" indent="0">
              <a:buNone/>
            </a:pPr>
            <a:r>
              <a:t>Grid</a:t>
            </a:r>
          </a:p>
        </p:txBody>
      </p:sp>
      <p:sp>
        <p:nvSpPr>
          <p:cNvPr id="3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C3150EE5-D7F9-4873-987F-25C1331CC495}" type="slidenum">
              <a:t>‹#›</a:t>
            </a:fld>
          </a:p>
        </p:txBody>
      </p:sp>
      <p:sp>
        <p:nvSpPr>
          <p:cNvPr id="4" name="Content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288000" y="1152000"/>
            <a:ext cx="4284000" cy="2037600"/>
          </a:xfrm>
        </p:spPr>
        <p:txBody>
          <a:bodyPr xmlns:a="http://schemas.openxmlformats.org/drawingml/2006/main">
            <a:noAutofit/>
          </a:bodyPr>
          <a:lstStyle xmlns:a="http://schemas.openxmlformats.org/drawingml/2006/main">
            <a:defPPr algn="r">
              <a:defRPr lang="ja-JP" altLang="en-US" sz="1800">
                <a:solidFill>
                  <a:schemeClr val="dk1"/>
                </a:solidFill>
              </a:defRPr>
            </a:defPPr>
            <a:lvl1pPr marL="355600" indent="-355600" algn="r">
              <a:buChar char="•"/>
              <a:defRPr lang="ja-JP" altLang="en-US"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60400" indent="-304800" algn="r">
              <a:buChar char="⁃"/>
              <a:defRPr lang="ja-JP" altLang="en-US"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54000" algn="r">
              <a:buChar char="*"/>
              <a:defRPr lang="ja-JP" altLang="en-US"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r">
              <a:buChar char="‣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indent="0">
              <a:buNone/>
            </a:pPr>
            <a:r>
              <a:t>This is the row 1</a:t>
            </a:r>
          </a:p>
        </p:txBody>
      </p:sp>
      <p:graphicFrame>
        <p:nvGraphicFramePr>
          <p:cNvPr id="5" name=""/>
          <p:cNvGraphicFramePr/>
          <p:nvPr>
            <p:ph type="chart"/>
          </p:nvPr>
        </p:nvGraphicFramePr>
        <p:xfrm>
          <a:off xmlns:a="http://schemas.openxmlformats.org/drawingml/2006/main" x="4572000" y="1152000"/>
          <a:ext xmlns:a="http://schemas.openxmlformats.org/drawingml/2006/main" cx="4284000" cy="2037600"/>
        </p:xfrm>
        <a:graphic xmlns:a="http://schemas.openxmlformats.org/drawingml/2006/main">
          <a:graphicData uri="http://schemas.openxmlformats.org/drawingml/2006/chart">
            <c:chart xmlns:r="http://schemas.openxmlformats.org/officeDocument/2006/relationships" xmlns:c="http://schemas.openxmlformats.org/drawingml/2006/chart" r:id="R242de9bd150b4aef"/>
          </a:graphicData>
        </a:graphic>
      </p:graphicFrame>
      <p:sp>
        <p:nvSpPr>
          <p:cNvPr id="6" name="Content"/>
          <p:cNvSpPr>
            <a:spLocks xmlns:a="http://schemas.openxmlformats.org/drawingml/2006/main" noGrp="1"/>
          </p:cNvSpPr>
          <p:nvPr>
            <p:ph type="body"/>
          </p:nvPr>
        </p:nvSpPr>
        <p:spPr>
          <a:xfrm xmlns:a="http://schemas.openxmlformats.org/drawingml/2006/main">
            <a:off x="288000" y="3189600"/>
            <a:ext cx="4284000" cy="2037600"/>
          </a:xfrm>
        </p:spPr>
        <p:txBody>
          <a:bodyPr xmlns:a="http://schemas.openxmlformats.org/drawingml/2006/main">
            <a:noAutofit/>
          </a:bodyPr>
          <a:lstStyle xmlns:a="http://schemas.openxmlformats.org/drawingml/2006/main">
            <a:defPPr algn="r">
              <a:defRPr lang="ja-JP" altLang="en-US" sz="1800">
                <a:solidFill>
                  <a:schemeClr val="dk1"/>
                </a:solidFill>
              </a:defRPr>
            </a:defPPr>
            <a:lvl1pPr marL="355600" indent="-355600" algn="r">
              <a:buChar char="•"/>
              <a:defRPr lang="ja-JP" altLang="en-US"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60400" indent="-304800" algn="r">
              <a:buChar char="⁃"/>
              <a:defRPr lang="ja-JP" altLang="en-US"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54000" algn="r">
              <a:buChar char="*"/>
              <a:defRPr lang="ja-JP" altLang="en-US"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r">
              <a:buChar char="‣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indent="0">
              <a:buNone/>
            </a:pPr>
            <a:r>
              <a:t>This is the row 2</a:t>
            </a:r>
          </a:p>
        </p:txBody>
      </p:sp>
      <p:graphicFrame>
        <p:nvGraphicFramePr>
          <p:cNvPr id="7" name=""/>
          <p:cNvGraphicFramePr/>
          <p:nvPr>
            <p:ph type="chart"/>
          </p:nvPr>
        </p:nvGraphicFramePr>
        <p:xfrm>
          <a:off xmlns:a="http://schemas.openxmlformats.org/drawingml/2006/main" x="4572000" y="3189600"/>
          <a:ext xmlns:a="http://schemas.openxmlformats.org/drawingml/2006/main" cx="4284000" cy="2037600"/>
        </p:xfrm>
        <a:graphic xmlns:a="http://schemas.openxmlformats.org/drawingml/2006/main">
          <a:graphicData uri="http://schemas.openxmlformats.org/drawingml/2006/chart">
            <c:chart xmlns:r="http://schemas.openxmlformats.org/officeDocument/2006/relationships" xmlns:c="http://schemas.openxmlformats.org/drawingml/2006/chart" r:id="Rcb8f5bf0cfea48d8"/>
          </a:graphicData>
        </a:graphic>
      </p:graphicFrame>
      <p:sp>
        <p:nvSpPr>
          <p:cNvPr id="8" name="Content"/>
          <p:cNvSpPr>
            <a:spLocks xmlns:a="http://schemas.openxmlformats.org/drawingml/2006/main" noGrp="1"/>
          </p:cNvSpPr>
          <p:nvPr>
            <p:ph type="body"/>
          </p:nvPr>
        </p:nvSpPr>
        <p:spPr>
          <a:xfrm xmlns:a="http://schemas.openxmlformats.org/drawingml/2006/main">
            <a:off x="288000" y="5227200"/>
            <a:ext cx="8568000" cy="1018800"/>
          </a:xfrm>
        </p:spPr>
        <p:txBody>
          <a:bodyPr xmlns:a="http://schemas.openxmlformats.org/drawingml/2006/main">
            <a:noAutofit/>
          </a:bodyPr>
          <a:lstStyle xmlns:a="http://schemas.openxmlformats.org/drawingml/2006/main">
            <a:defPPr algn="ctr">
              <a:defRPr lang="ja-JP" altLang="en-US" sz="1800">
                <a:solidFill>
                  <a:schemeClr val="dk1"/>
                </a:solidFill>
              </a:defRPr>
            </a:defPPr>
            <a:lvl1pPr marL="355600" indent="-355600" algn="ctr">
              <a:buChar char="•"/>
              <a:defRPr lang="ja-JP" altLang="en-US"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60400" indent="-304800" algn="ctr">
              <a:buChar char="⁃"/>
              <a:defRPr lang="ja-JP" altLang="en-US"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54000" algn="ctr">
              <a:buChar char="*"/>
              <a:defRPr lang="ja-JP" altLang="en-US"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ctr">
              <a:buChar char="‣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ct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ct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ct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ct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ctr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indent="0">
              <a:buNone/>
            </a:pPr>
            <a:r>
              <a:t>The row 3 have only one column and shorter.</a:t>
            </a:r>
          </a:p>
        </p:txBody>
      </p:sp>
    </p:spTree>
  </p:cSld>
</p:sld>
</file>

<file path=ppt/theme/theme1.xml><?xml version="1.0" encoding="utf-8"?>
<a:theme xmlns:a="http://schemas.openxmlformats.org/drawingml/2006/main" name="Sample">
  <a:themeElements>
    <a:clrScheme name="Office Theme">
      <a:dk1>
        <a:sysClr val="windowText"/>
      </a:dk1>
      <a:lt1>
        <a:sysClr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al Design">
      <a:majorFont>
        <a:latin typeface="Verdana"/>
        <a:ea typeface=""/>
        <a:cs typeface=""/>
        <a:font script="Jpan" typeface="BIZ UDPゴシック"/>
        <a:font script="Hang" typeface="맑은 고딕"/>
        <a:font script="Hans" typeface="微软雅黑"/>
        <a:font script="Hant" typeface="微軟正黑體"/>
      </a:majorFont>
      <a:minorFont>
        <a:latin typeface="Verdana"/>
        <a:ea typeface=""/>
        <a:cs typeface=""/>
        <a:font script="Jpan" typeface="BIZ UDPゴシック"/>
        <a:font script="Hang" typeface="맑은 고딕"/>
        <a:font script="Hans" typeface="微软雅黑"/>
        <a:font script="Hant" typeface="微軟正黑體"/>
      </a:minorFont>
    </a:fontScheme>
    <a:fmtScheme>
      <a:fillStyleLst>
        <a:noFill/>
        <a:noFill/>
        <a:no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noFill/>
        <a:noFill/>
        <a:noFill/>
      </a:bgFillStyleLst>
    </a:fmtScheme>
  </a:themeElements>
</a:theme>
</file>